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73" r:id="rId3"/>
    <p:sldId id="297" r:id="rId4"/>
    <p:sldId id="299" r:id="rId5"/>
    <p:sldId id="301" r:id="rId6"/>
    <p:sldId id="306" r:id="rId7"/>
    <p:sldId id="305" r:id="rId8"/>
    <p:sldId id="304" r:id="rId9"/>
    <p:sldId id="303" r:id="rId10"/>
    <p:sldId id="302" r:id="rId11"/>
    <p:sldId id="298" r:id="rId12"/>
    <p:sldId id="295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37" autoAdjust="0"/>
  </p:normalViewPr>
  <p:slideViewPr>
    <p:cSldViewPr snapToGrid="0" showGuides="1">
      <p:cViewPr>
        <p:scale>
          <a:sx n="100" d="100"/>
          <a:sy n="100" d="100"/>
        </p:scale>
        <p:origin x="492" y="558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9C648858-EA86-544A-8FED-4858AAEE6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9BB433E-DF8D-9C42-A83B-C397E44DD1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4BC4-CFBB-6440-A001-909100DF5EBF}" type="datetimeFigureOut">
              <a:rPr kumimoji="1" lang="zh-CN" altLang="en-US" smtClean="0"/>
              <a:t>2020/3/26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52DFD53-72A6-494E-9ED1-8E8099AC08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4BD5E59-F06B-844A-A66A-AE62B44328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7BC12-220D-0F40-88AA-C6BA9DAFA5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45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3130"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defTabSz="91313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defTabSz="91313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defTabSz="91313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defTabSz="91313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defTabSz="91313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defTabSz="91313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defTabSz="91313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defTabSz="91313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588387" y="1674813"/>
            <a:ext cx="2620962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187930" y="1674813"/>
            <a:ext cx="2620963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片占位符 14"/>
          <p:cNvSpPr>
            <a:spLocks noGrp="1"/>
          </p:cNvSpPr>
          <p:nvPr>
            <p:ph type="pic" sz="half" idx="13"/>
          </p:nvPr>
        </p:nvSpPr>
        <p:spPr>
          <a:xfrm>
            <a:off x="5447162" y="1905799"/>
            <a:ext cx="6744838" cy="33386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algn="ctr" defTabSz="913765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 defTabSz="913765">
              <a:buSzTx/>
              <a:buFontTx/>
              <a:buNone/>
              <a:defRPr sz="2400"/>
            </a:lvl1pPr>
            <a:lvl2pPr marL="0" indent="457200" algn="ctr" defTabSz="913765">
              <a:buSzTx/>
              <a:buFontTx/>
              <a:buNone/>
              <a:defRPr sz="2400"/>
            </a:lvl2pPr>
            <a:lvl3pPr marL="0" indent="914400" algn="ctr" defTabSz="913765">
              <a:buSzTx/>
              <a:buFontTx/>
              <a:buNone/>
              <a:defRPr sz="2400"/>
            </a:lvl3pPr>
            <a:lvl4pPr marL="0" indent="1371600" algn="ctr" defTabSz="913765">
              <a:buSzTx/>
              <a:buFontTx/>
              <a:buNone/>
              <a:defRPr sz="2400"/>
            </a:lvl4pPr>
            <a:lvl5pPr marL="0" indent="1828800" algn="ctr" defTabSz="913765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04295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3765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4" r:id="rId7"/>
  </p:sldLayoutIdLst>
  <p:transition spd="med"/>
  <p:txStyles>
    <p:titleStyle>
      <a:lvl1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228600" marR="0" indent="-2286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08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659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231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803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375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3994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&#19981;&#20241;&#30340;&#20725;&#23608;Demo.mp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1"/>
          <p:cNvSpPr txBox="1"/>
          <p:nvPr/>
        </p:nvSpPr>
        <p:spPr>
          <a:xfrm>
            <a:off x="9407615" y="2353571"/>
            <a:ext cx="1941913" cy="4597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20</a:t>
            </a:r>
            <a:r>
              <a:rPr lang="en-US" altLang="zh-CN" dirty="0"/>
              <a:t>20/03</a:t>
            </a:r>
            <a:endParaRPr dirty="0"/>
          </a:p>
        </p:txBody>
      </p:sp>
      <p:sp>
        <p:nvSpPr>
          <p:cNvPr id="168" name="TextBox 62"/>
          <p:cNvSpPr txBox="1"/>
          <p:nvPr/>
        </p:nvSpPr>
        <p:spPr>
          <a:xfrm>
            <a:off x="7156212" y="3594012"/>
            <a:ext cx="4210659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  <a:endParaRPr lang="en-US" altLang="zh-CN" dirty="0"/>
          </a:p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原职级：</a:t>
            </a:r>
            <a:r>
              <a:rPr lang="en-US" altLang="zh-CN" dirty="0"/>
              <a:t>TX-X/</a:t>
            </a:r>
            <a:r>
              <a:rPr lang="zh-CN" altLang="en-US" dirty="0"/>
              <a:t>未定级</a:t>
            </a:r>
            <a:endParaRPr dirty="0"/>
          </a:p>
        </p:txBody>
      </p:sp>
      <p:sp>
        <p:nvSpPr>
          <p:cNvPr id="169" name="Text Placeholder 1"/>
          <p:cNvSpPr txBox="1"/>
          <p:nvPr/>
        </p:nvSpPr>
        <p:spPr>
          <a:xfrm>
            <a:off x="5080000" y="2795282"/>
            <a:ext cx="6286871" cy="6186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r" defTabSz="914400">
              <a:lnSpc>
                <a:spcPct val="90000"/>
              </a:lnSpc>
              <a:spcBef>
                <a:spcPts val="1000"/>
              </a:spcBef>
              <a:defRPr sz="3800" b="1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申报</a:t>
            </a:r>
            <a:r>
              <a:rPr lang="en-US" dirty="0"/>
              <a:t>XX</a:t>
            </a:r>
            <a:r>
              <a:rPr lang="zh-CN" altLang="en-US" dirty="0"/>
              <a:t>通道</a:t>
            </a:r>
            <a:r>
              <a:rPr lang="en-US" altLang="zh-CN" dirty="0"/>
              <a:t>XX</a:t>
            </a:r>
            <a:r>
              <a:rPr lang="zh-CN" altLang="en-US" dirty="0"/>
              <a:t>子方向</a:t>
            </a:r>
            <a:r>
              <a:rPr lang="en-US" altLang="zh-CN" dirty="0"/>
              <a:t>Tx-x</a:t>
            </a:r>
            <a:endParaRPr dirty="0"/>
          </a:p>
        </p:txBody>
      </p:sp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692140"/>
            <a:ext cx="3822065" cy="134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4AB48F0-0280-6C4F-BFD3-C9049E10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9" y="697572"/>
            <a:ext cx="1704036" cy="855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91273" y="2687216"/>
            <a:ext cx="2752531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注意：各个模块的内容排版可以根据自己的个人习惯进行排版，不需要完全按照模板，但需要包含模板中的基础信息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54" y="6132018"/>
            <a:ext cx="7769922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PPT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讲解不超过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20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分钟，请控制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页数及内容，注意讲解速度</a:t>
            </a:r>
            <a:endParaRPr kumimoji="0" lang="en-US" altLang="zh-CN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项目介绍：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射击大师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41021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：如何使用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美术资源实现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空间运动效果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？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根据单点透视的空间关系，基于三角形相似关系，计算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屏幕上不同位置对应的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空间位置</a:t>
            </a:r>
            <a:endParaRPr kumimoji="0" lang="en-US" altLang="zh-CN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695" y="1260032"/>
            <a:ext cx="2822641" cy="5480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64" y="1260032"/>
            <a:ext cx="2822641" cy="54805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0" y="3816988"/>
            <a:ext cx="2195512" cy="2873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08" y="4000315"/>
            <a:ext cx="2812402" cy="269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579085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代码地址</a:t>
            </a:r>
            <a:r>
              <a:rPr lang="zh-CN" altLang="en-US" b="1" dirty="0"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chemeClr val="tx2"/>
                </a:solidFill>
              </a:rPr>
              <a:t>请插入链接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" y="2074385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>
                <a:sym typeface="Wingdings" panose="05000000000000000000" pitchFamily="2" charset="2"/>
              </a:rPr>
              <a:t>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7337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NK YOU！"/>
          <p:cNvSpPr txBox="1"/>
          <p:nvPr/>
        </p:nvSpPr>
        <p:spPr>
          <a:xfrm>
            <a:off x="3873722" y="2292261"/>
            <a:ext cx="4800156" cy="1069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YOU！</a:t>
            </a:r>
          </a:p>
        </p:txBody>
      </p:sp>
      <p:pic>
        <p:nvPicPr>
          <p:cNvPr id="9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130" y="5952193"/>
            <a:ext cx="3903775" cy="1484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1022349" cy="1082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01</a:t>
            </a:r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个人经历简介</a:t>
            </a:r>
            <a:endParaRPr dirty="0"/>
          </a:p>
        </p:txBody>
      </p:sp>
      <p:grpSp>
        <p:nvGrpSpPr>
          <p:cNvPr id="5" name="组合 4"/>
          <p:cNvGrpSpPr/>
          <p:nvPr/>
        </p:nvGrpSpPr>
        <p:grpSpPr>
          <a:xfrm>
            <a:off x="1095267" y="1691662"/>
            <a:ext cx="10121209" cy="4365704"/>
            <a:chOff x="1268073" y="1828063"/>
            <a:chExt cx="8185150" cy="3530600"/>
          </a:xfrm>
        </p:grpSpPr>
        <p:sp>
          <p:nvSpPr>
            <p:cNvPr id="6" name="五边形 23">
              <a:extLst>
                <a:ext uri="{FF2B5EF4-FFF2-40B4-BE49-F238E27FC236}">
                  <a16:creationId xmlns:a16="http://schemas.microsoft.com/office/drawing/2014/main" xmlns="" id="{C20285A0-D7EF-4B64-B291-21C9909127D9}"/>
                </a:ext>
              </a:extLst>
            </p:cNvPr>
            <p:cNvSpPr/>
            <p:nvPr/>
          </p:nvSpPr>
          <p:spPr>
            <a:xfrm>
              <a:off x="1323636" y="1828063"/>
              <a:ext cx="2031999" cy="782638"/>
            </a:xfrm>
            <a:prstGeom prst="homePlate">
              <a:avLst>
                <a:gd name="adj" fmla="val 15230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7" name="燕尾形 24">
              <a:extLst>
                <a:ext uri="{FF2B5EF4-FFF2-40B4-BE49-F238E27FC236}">
                  <a16:creationId xmlns:a16="http://schemas.microsoft.com/office/drawing/2014/main" xmlns="" id="{DA1400B6-23B2-4AB4-8FE3-CF3C45F87A08}"/>
                </a:ext>
              </a:extLst>
            </p:cNvPr>
            <p:cNvSpPr/>
            <p:nvPr/>
          </p:nvSpPr>
          <p:spPr>
            <a:xfrm>
              <a:off x="3204823" y="1828063"/>
              <a:ext cx="2184400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8" name="燕尾形 25">
              <a:extLst>
                <a:ext uri="{FF2B5EF4-FFF2-40B4-BE49-F238E27FC236}">
                  <a16:creationId xmlns:a16="http://schemas.microsoft.com/office/drawing/2014/main" xmlns="" id="{7614F964-5DD5-4D96-8F21-B5590EF7EA8A}"/>
                </a:ext>
              </a:extLst>
            </p:cNvPr>
            <p:cNvSpPr/>
            <p:nvPr/>
          </p:nvSpPr>
          <p:spPr>
            <a:xfrm>
              <a:off x="5238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9" name="燕尾形 26">
              <a:extLst>
                <a:ext uri="{FF2B5EF4-FFF2-40B4-BE49-F238E27FC236}">
                  <a16:creationId xmlns:a16="http://schemas.microsoft.com/office/drawing/2014/main" xmlns="" id="{155521EA-AA2C-496E-9337-4E974CD7ECF2}"/>
                </a:ext>
              </a:extLst>
            </p:cNvPr>
            <p:cNvSpPr/>
            <p:nvPr/>
          </p:nvSpPr>
          <p:spPr>
            <a:xfrm>
              <a:off x="7270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月至今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D84F325F-1E43-4417-A859-203455C95856}"/>
                </a:ext>
              </a:extLst>
            </p:cNvPr>
            <p:cNvSpPr/>
            <p:nvPr/>
          </p:nvSpPr>
          <p:spPr>
            <a:xfrm>
              <a:off x="1268073" y="2856763"/>
              <a:ext cx="2033588" cy="10541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5235F470-9D0D-4920-8937-376679C5EFDA}"/>
                </a:ext>
              </a:extLst>
            </p:cNvPr>
            <p:cNvCxnSpPr/>
            <p:nvPr/>
          </p:nvCxnSpPr>
          <p:spPr>
            <a:xfrm>
              <a:off x="3204823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48B9D408-BA7D-4F2E-95DE-041B22364C5F}"/>
                </a:ext>
              </a:extLst>
            </p:cNvPr>
            <p:cNvCxnSpPr/>
            <p:nvPr/>
          </p:nvCxnSpPr>
          <p:spPr>
            <a:xfrm>
              <a:off x="5247935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E2355E06-F8E5-4214-9125-B672DFBDBE1F}"/>
                </a:ext>
              </a:extLst>
            </p:cNvPr>
            <p:cNvCxnSpPr/>
            <p:nvPr/>
          </p:nvCxnSpPr>
          <p:spPr>
            <a:xfrm>
              <a:off x="7264060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FB4180C0-8683-458A-9F78-4432CA703E6E}"/>
                </a:ext>
              </a:extLst>
            </p:cNvPr>
            <p:cNvSpPr/>
            <p:nvPr/>
          </p:nvSpPr>
          <p:spPr>
            <a:xfrm>
              <a:off x="32127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F4FC0DA6-A211-4573-B4BB-7DDD93FEA91B}"/>
                </a:ext>
              </a:extLst>
            </p:cNvPr>
            <p:cNvSpPr/>
            <p:nvPr/>
          </p:nvSpPr>
          <p:spPr>
            <a:xfrm>
              <a:off x="5255873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B0FFE605-481B-4673-AAF9-6D93BA82589E}"/>
                </a:ext>
              </a:extLst>
            </p:cNvPr>
            <p:cNvSpPr/>
            <p:nvPr/>
          </p:nvSpPr>
          <p:spPr>
            <a:xfrm>
              <a:off x="72640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YY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8933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739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3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79" y="393080"/>
            <a:ext cx="6500109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个人季度</a:t>
            </a:r>
            <a:r>
              <a:rPr lang="en-US" altLang="zh-CN" dirty="0"/>
              <a:t>OKR</a:t>
            </a:r>
            <a:r>
              <a:rPr lang="zh-CN" altLang="en-US" dirty="0"/>
              <a:t>及完成情况</a:t>
            </a:r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98261"/>
              </p:ext>
            </p:extLst>
          </p:nvPr>
        </p:nvGraphicFramePr>
        <p:xfrm>
          <a:off x="546100" y="1429985"/>
          <a:ext cx="11188699" cy="2816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1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26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25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23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4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KR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绩效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3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2020Q1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完成一款重度游戏的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规范统一前端技术规范、框架和项目开发流程，提升技术讨论和研究氛围，关注开发进度与跨部门协作效率</a:t>
                      </a:r>
                      <a:endParaRPr lang="en-US" altLang="zh-CN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基于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新框架，开发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不休的僵尸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新版本战斗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。并以此为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新框架模板，供其它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新项目参考  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前端技术代码规范统一，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新框架初步建立，项目</a:t>
                      </a:r>
                      <a:r>
                        <a:rPr lang="en-US" altLang="zh-CN" sz="12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git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管理流程更规范，每月进行内部技术分享会，每周跟进项目完成进度，积极提升跨部门协作的效率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例：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，如有需填写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3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2019Q4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参与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款小游戏的研发并顺利上线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搭建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款重度游戏的战斗框架，制作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，并攻克技术难点。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小游戏顺利上线，取得良好成绩。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重度游戏的战斗框架搭建完成，能满足策划的各种战斗需求，并有较好的可扩展性。开发完成战斗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。攻克核心技术难点。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96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197420" cy="9694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：多人组队的多角色挂机手游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84" y="1260032"/>
            <a:ext cx="2987339" cy="5311976"/>
          </a:xfrm>
          <a:prstGeom prst="rect">
            <a:avLst/>
          </a:prstGeom>
        </p:spPr>
      </p:pic>
      <p:pic>
        <p:nvPicPr>
          <p:cNvPr id="4" name="不休的僵尸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7485" y="1260032"/>
            <a:ext cx="2994626" cy="53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1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多人多角色联网战斗较为复杂，如何组织代码？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模块间降低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耦合，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使用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事件驱动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发送战斗录像，同组玩家客户端做相同的战斗表现。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7533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服务器下发的战斗录像数据过大？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解决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实现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本地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远程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种战斗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方式。大部分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普通战斗只本地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跑，少数重要战斗服务器跑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本地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战斗实现类似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帧同步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一致性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框架，同组玩家看到的战斗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过程一致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6890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游戏客户端与服务端编程语言不同，双端重复开发战斗逻辑代码效率低，如何解决？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搭建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双端可运行的战斗脚本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框架。具体步骤：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环境，使用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开发和调试战斗。战斗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严格分离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tsc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转为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代码，再使用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webpack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打包为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battle.js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将该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文件上传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Golang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嵌入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引擎（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otto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V8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），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可调用运行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战斗录像数据发送给客户端表现。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083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6009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其它问题：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连续多场战斗无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loading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，如何避免卡顿？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技能开发量大，如何复用代码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断线、切后台，如何实现战斗跳转功能？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作为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H5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新框架模板项目，如何提升各模块（例如登录、聊天等）的通用性，以便于其它项目使用？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使用资源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预加载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对象池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。关卡间重用对象池元素，在获胜判断时预加载下场差异的资源。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分类实现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，并给出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技能流程模板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，策划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通过配置实现新英雄技能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逻辑层与表现层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分离，战斗跳转到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指定时间点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，再做状态同步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MVC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架构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组织周边游戏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系统。每个项目的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区别较大，但可复用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Model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6458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869</Words>
  <Application>Microsoft Office PowerPoint</Application>
  <PresentationFormat>宽屏</PresentationFormat>
  <Paragraphs>106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Open Sans</vt:lpstr>
      <vt:lpstr>等线 Light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甘远航</dc:creator>
  <cp:lastModifiedBy>Liu Devin</cp:lastModifiedBy>
  <cp:revision>242</cp:revision>
  <dcterms:created xsi:type="dcterms:W3CDTF">2018-08-16T10:23:21Z</dcterms:created>
  <dcterms:modified xsi:type="dcterms:W3CDTF">2020-03-26T02:29:35Z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2052-1.2.4.354</vt:lpwstr>
  </property>
</Properties>
</file>